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158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8" r:id="rId11"/>
    <p:sldId id="265" r:id="rId12"/>
    <p:sldId id="264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76" r:id="rId21"/>
    <p:sldId id="278" r:id="rId22"/>
    <p:sldId id="277" r:id="rId23"/>
    <p:sldId id="279" r:id="rId24"/>
    <p:sldId id="284" r:id="rId25"/>
    <p:sldId id="280" r:id="rId26"/>
    <p:sldId id="282" r:id="rId27"/>
    <p:sldId id="281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4" r:id="rId36"/>
    <p:sldId id="291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7" r:id="rId46"/>
    <p:sldId id="304" r:id="rId47"/>
    <p:sldId id="305" r:id="rId48"/>
    <p:sldId id="308" r:id="rId49"/>
    <p:sldId id="309" r:id="rId50"/>
    <p:sldId id="306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9" r:id="rId59"/>
    <p:sldId id="320" r:id="rId60"/>
    <p:sldId id="318" r:id="rId61"/>
    <p:sldId id="321" r:id="rId62"/>
    <p:sldId id="322" r:id="rId63"/>
    <p:sldId id="323" r:id="rId64"/>
    <p:sldId id="328" r:id="rId65"/>
    <p:sldId id="324" r:id="rId66"/>
    <p:sldId id="329" r:id="rId67"/>
    <p:sldId id="325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421" r:id="rId84"/>
    <p:sldId id="345" r:id="rId85"/>
    <p:sldId id="348" r:id="rId86"/>
    <p:sldId id="349" r:id="rId87"/>
    <p:sldId id="347" r:id="rId88"/>
    <p:sldId id="346" r:id="rId89"/>
    <p:sldId id="350" r:id="rId90"/>
    <p:sldId id="351" r:id="rId91"/>
    <p:sldId id="357" r:id="rId92"/>
    <p:sldId id="352" r:id="rId93"/>
    <p:sldId id="356" r:id="rId94"/>
    <p:sldId id="353" r:id="rId95"/>
    <p:sldId id="354" r:id="rId96"/>
    <p:sldId id="355" r:id="rId97"/>
    <p:sldId id="360" r:id="rId98"/>
    <p:sldId id="358" r:id="rId99"/>
    <p:sldId id="359" r:id="rId100"/>
    <p:sldId id="361" r:id="rId101"/>
    <p:sldId id="362" r:id="rId102"/>
    <p:sldId id="363" r:id="rId103"/>
    <p:sldId id="364" r:id="rId104"/>
    <p:sldId id="365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4" r:id="rId150"/>
    <p:sldId id="411" r:id="rId151"/>
    <p:sldId id="413" r:id="rId152"/>
    <p:sldId id="415" r:id="rId153"/>
    <p:sldId id="417" r:id="rId154"/>
    <p:sldId id="418" r:id="rId155"/>
    <p:sldId id="419" r:id="rId156"/>
    <p:sldId id="420" r:id="rId15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2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presProps" Target="presProps.xml"/><Relationship Id="rId161" Type="http://schemas.openxmlformats.org/officeDocument/2006/relationships/viewProps" Target="viewProps.xml"/><Relationship Id="rId16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185A6-52F4-F849-9BB0-B941A4DBEF32}" type="datetimeFigureOut">
              <a:rPr lang="en-US" smtClean="0"/>
              <a:t>25/03/14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46785-5F7F-5A4E-9A70-D78A80CF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3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46785-5F7F-5A4E-9A70-D78A80CF88C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8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25/03/14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25/03/14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25/03/14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6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Stay Fit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 ,</a:t>
            </a:r>
          </a:p>
          <a:p>
            <a:r>
              <a:rPr lang="en-US" dirty="0" err="1" smtClean="0"/>
              <a:t>Prashant</a:t>
            </a:r>
            <a:r>
              <a:rPr lang="en-US" dirty="0" smtClean="0"/>
              <a:t> </a:t>
            </a:r>
            <a:r>
              <a:rPr lang="en-US" dirty="0" err="1" smtClean="0"/>
              <a:t>Gohel</a:t>
            </a:r>
            <a:endParaRPr lang="en-US" dirty="0" smtClean="0"/>
          </a:p>
          <a:p>
            <a:r>
              <a:rPr lang="en-US" dirty="0" err="1" smtClean="0"/>
              <a:t>Sarju</a:t>
            </a:r>
            <a:r>
              <a:rPr lang="en-US" dirty="0" smtClean="0"/>
              <a:t> </a:t>
            </a:r>
            <a:r>
              <a:rPr lang="en-US" dirty="0" err="1" smtClean="0"/>
              <a:t>Hansaliya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5045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Edit User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957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Enable/Disable HR </a:t>
            </a:r>
            <a:r>
              <a:rPr lang="en-US" dirty="0" smtClean="0"/>
              <a:t>Monitoring 3</a:t>
            </a:r>
            <a:endParaRPr lang="en-US" dirty="0"/>
          </a:p>
        </p:txBody>
      </p:sp>
      <p:pic>
        <p:nvPicPr>
          <p:cNvPr id="4" name="Content Placeholder 3" descr="IMG_027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1642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HR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557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1</a:t>
            </a:r>
            <a:endParaRPr lang="en-US" dirty="0"/>
          </a:p>
        </p:txBody>
      </p:sp>
      <p:pic>
        <p:nvPicPr>
          <p:cNvPr id="4" name="Content Placeholder 3" descr="IMG_027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1351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2</a:t>
            </a:r>
            <a:endParaRPr lang="en-US" dirty="0"/>
          </a:p>
        </p:txBody>
      </p:sp>
      <p:pic>
        <p:nvPicPr>
          <p:cNvPr id="5" name="Content Placeholder 4" descr="IMG_03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5181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HR plot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477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Unit Month(MMM-</a:t>
            </a:r>
            <a:r>
              <a:rPr lang="en-US" dirty="0" err="1" smtClean="0"/>
              <a:t>yy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 descr="IMG_029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73895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Units Week(</a:t>
            </a:r>
            <a:r>
              <a:rPr lang="en-US" dirty="0" err="1" smtClean="0"/>
              <a:t>dd</a:t>
            </a:r>
            <a:r>
              <a:rPr lang="en-US" dirty="0" smtClean="0"/>
              <a:t>-MM-</a:t>
            </a:r>
            <a:r>
              <a:rPr lang="en-US" dirty="0" err="1" smtClean="0"/>
              <a:t>yy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 descr="IMG_029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73895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Units Date(</a:t>
            </a:r>
            <a:r>
              <a:rPr lang="en-US" dirty="0" err="1" smtClean="0"/>
              <a:t>dd</a:t>
            </a:r>
            <a:r>
              <a:rPr lang="en-US" dirty="0" smtClean="0"/>
              <a:t>-MM-</a:t>
            </a:r>
            <a:r>
              <a:rPr lang="en-US" dirty="0" err="1" smtClean="0"/>
              <a:t>yy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3" descr="IMG_03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73895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Units 6 hours(</a:t>
            </a:r>
            <a:r>
              <a:rPr lang="en-US" dirty="0" err="1" smtClean="0"/>
              <a:t>hh</a:t>
            </a:r>
            <a:r>
              <a:rPr lang="en-US" dirty="0" err="1"/>
              <a:t>:</a:t>
            </a:r>
            <a:r>
              <a:rPr lang="en-US" dirty="0" err="1" smtClean="0"/>
              <a:t>mm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3" descr="IMG_03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73895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Units 1 Hour (</a:t>
            </a:r>
            <a:r>
              <a:rPr lang="en-US" dirty="0" err="1" smtClean="0"/>
              <a:t>hh</a:t>
            </a:r>
            <a:r>
              <a:rPr lang="en-US" dirty="0" err="1"/>
              <a:t>:</a:t>
            </a:r>
            <a:r>
              <a:rPr lang="en-US" dirty="0" err="1" smtClean="0"/>
              <a:t>mm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3" descr="IMG_03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7389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User Profile 1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0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0782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Units 10 min(</a:t>
            </a:r>
            <a:r>
              <a:rPr lang="en-US" dirty="0" err="1" smtClean="0"/>
              <a:t>hh</a:t>
            </a:r>
            <a:r>
              <a:rPr lang="en-US" dirty="0" err="1"/>
              <a:t>:</a:t>
            </a:r>
            <a:r>
              <a:rPr lang="en-US" dirty="0" err="1" smtClean="0"/>
              <a:t>mm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3" descr="IMG_03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76607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Units 1 min (</a:t>
            </a:r>
            <a:r>
              <a:rPr lang="en-US" dirty="0" err="1" smtClean="0"/>
              <a:t>hh:mm:ss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3" descr="IMG_03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7660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Units 10 Seconds (</a:t>
            </a:r>
            <a:r>
              <a:rPr lang="en-US" dirty="0" err="1" smtClean="0"/>
              <a:t>hh:mm:ss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IMG_03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76607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Units 1 Second (</a:t>
            </a:r>
            <a:r>
              <a:rPr lang="en-US" dirty="0" err="1" smtClean="0"/>
              <a:t>hh:mm:ss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IMG_03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92518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 Plot HR Value</a:t>
            </a:r>
            <a:endParaRPr lang="en-US" dirty="0"/>
          </a:p>
        </p:txBody>
      </p:sp>
      <p:pic>
        <p:nvPicPr>
          <p:cNvPr id="4" name="Content Placeholder 3" descr="IMG_03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28898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Profile</a:t>
            </a:r>
          </a:p>
          <a:p>
            <a:r>
              <a:rPr lang="en-US" dirty="0" smtClean="0"/>
              <a:t>Connection Manager</a:t>
            </a:r>
          </a:p>
          <a:p>
            <a:r>
              <a:rPr lang="en-US" dirty="0" smtClean="0"/>
              <a:t>Workout Goals</a:t>
            </a:r>
          </a:p>
          <a:p>
            <a:r>
              <a:rPr lang="en-US" dirty="0" smtClean="0"/>
              <a:t>Workout</a:t>
            </a:r>
          </a:p>
          <a:p>
            <a:r>
              <a:rPr lang="en-US" dirty="0" smtClean="0"/>
              <a:t>Workout Report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HR Monitor</a:t>
            </a:r>
          </a:p>
          <a:p>
            <a:r>
              <a:rPr lang="en-US" b="1" u="sng" dirty="0" smtClean="0"/>
              <a:t>Workout Reminder</a:t>
            </a:r>
          </a:p>
          <a:p>
            <a:pPr lvl="1"/>
            <a:r>
              <a:rPr lang="en-US" dirty="0" smtClean="0"/>
              <a:t>Add New</a:t>
            </a:r>
          </a:p>
          <a:p>
            <a:pPr lvl="1"/>
            <a:r>
              <a:rPr lang="en-US" dirty="0" smtClean="0"/>
              <a:t>Edit</a:t>
            </a:r>
          </a:p>
          <a:p>
            <a:pPr lvl="1"/>
            <a:r>
              <a:rPr lang="en-US" dirty="0" smtClean="0"/>
              <a:t>Delete</a:t>
            </a:r>
          </a:p>
          <a:p>
            <a:r>
              <a:rPr lang="en-US" dirty="0" smtClean="0"/>
              <a:t>Reset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154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Add new reminder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093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1  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4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86739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2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45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3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4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User Profile 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0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76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4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47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5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4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 6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49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7  </a:t>
            </a:r>
            <a:endParaRPr lang="en-US" dirty="0"/>
          </a:p>
        </p:txBody>
      </p:sp>
      <p:pic>
        <p:nvPicPr>
          <p:cNvPr id="4" name="Content Placeholder 3" descr="Macintosh HD:Users:ispladmin:Desktop:DDIT_Trainees:diagrams:stay fit screenshots:6 reminder:IMG_025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8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9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1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10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11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12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13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5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6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User Profile 3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199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2586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14  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5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5347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15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7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2584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Reminder 16  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2584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Edit reminder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752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Reminder 1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8459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Reminder 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59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6516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Reminder 3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6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0439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Reminder 4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61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0439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Reminder 5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6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0439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Reminder 6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6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04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User Profile 4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0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0492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Reminder 7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6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0439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Delete reminder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18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Reminder 1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5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5215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Reminder 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66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0133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Reminder 3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67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624395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Profile</a:t>
            </a:r>
          </a:p>
          <a:p>
            <a:r>
              <a:rPr lang="en-US" dirty="0" smtClean="0"/>
              <a:t>Connection Manager</a:t>
            </a:r>
          </a:p>
          <a:p>
            <a:r>
              <a:rPr lang="en-US" dirty="0" smtClean="0"/>
              <a:t>Workout Goals</a:t>
            </a:r>
          </a:p>
          <a:p>
            <a:r>
              <a:rPr lang="en-US" dirty="0" smtClean="0"/>
              <a:t>Workout</a:t>
            </a:r>
          </a:p>
          <a:p>
            <a:r>
              <a:rPr lang="en-US" dirty="0" smtClean="0"/>
              <a:t>Workout Report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HR Monitor</a:t>
            </a:r>
          </a:p>
          <a:p>
            <a:r>
              <a:rPr lang="en-US" dirty="0" smtClean="0"/>
              <a:t>Workout Reminder</a:t>
            </a:r>
          </a:p>
          <a:p>
            <a:r>
              <a:rPr lang="en-US" b="1" u="sng" dirty="0" smtClean="0"/>
              <a:t>Reset All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1000493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Reset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812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1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0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8930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0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7500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3</a:t>
            </a:r>
            <a:endParaRPr lang="en-US" dirty="0"/>
          </a:p>
        </p:txBody>
      </p:sp>
      <p:pic>
        <p:nvPicPr>
          <p:cNvPr id="4" name="Content Placeholder 3" descr="IMG_028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0875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Profile</a:t>
            </a:r>
          </a:p>
          <a:p>
            <a:r>
              <a:rPr lang="en-US" b="1" u="sng" dirty="0" smtClean="0"/>
              <a:t>Connection Manager</a:t>
            </a:r>
          </a:p>
          <a:p>
            <a:pPr lvl="1"/>
            <a:r>
              <a:rPr lang="en-US" dirty="0" smtClean="0"/>
              <a:t>Scan</a:t>
            </a:r>
          </a:p>
          <a:p>
            <a:pPr lvl="1"/>
            <a:r>
              <a:rPr lang="en-US" dirty="0" smtClean="0"/>
              <a:t>Connect</a:t>
            </a:r>
          </a:p>
          <a:p>
            <a:pPr lvl="1"/>
            <a:r>
              <a:rPr lang="en-US" dirty="0" smtClean="0"/>
              <a:t>Disconnect</a:t>
            </a:r>
          </a:p>
          <a:p>
            <a:r>
              <a:rPr lang="en-US" dirty="0" smtClean="0"/>
              <a:t>Workout Goals</a:t>
            </a:r>
          </a:p>
          <a:p>
            <a:r>
              <a:rPr lang="en-US" dirty="0" smtClean="0"/>
              <a:t>Workout</a:t>
            </a:r>
          </a:p>
          <a:p>
            <a:r>
              <a:rPr lang="en-US" dirty="0" smtClean="0"/>
              <a:t>Workout Report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HR Monitor</a:t>
            </a:r>
          </a:p>
          <a:p>
            <a:r>
              <a:rPr lang="en-US" dirty="0" smtClean="0"/>
              <a:t>Workout Reminder</a:t>
            </a:r>
          </a:p>
          <a:p>
            <a:r>
              <a:rPr lang="en-US" dirty="0" smtClean="0"/>
              <a:t>Reset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053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4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81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239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5</a:t>
            </a:r>
            <a:endParaRPr lang="en-US" dirty="0"/>
          </a:p>
        </p:txBody>
      </p:sp>
      <p:pic>
        <p:nvPicPr>
          <p:cNvPr id="4" name="Content Placeholder 3" descr="Macintosh HD:Users:ispladmin:Pictures:iPhoto Library:Originals:2014:Stay Fit ios 7 screenshots:IMG_028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75224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6</a:t>
            </a:r>
            <a:endParaRPr lang="en-US" dirty="0"/>
          </a:p>
        </p:txBody>
      </p:sp>
      <p:pic>
        <p:nvPicPr>
          <p:cNvPr id="6" name="Content Placeholder 5" descr="Macintosh HD:Users:ispladmin:Desktop:DDIT_Trainees:diagrams:stay fit screenshots:Stay Fit ios 7 screenshots:IMG_019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5700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aved Locally</a:t>
            </a:r>
          </a:p>
          <a:p>
            <a:r>
              <a:rPr lang="en-US" dirty="0" smtClean="0"/>
              <a:t>No Voice Assistance Preferences</a:t>
            </a:r>
          </a:p>
          <a:p>
            <a:r>
              <a:rPr lang="en-US" dirty="0" smtClean="0"/>
              <a:t>No Cloud 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064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Synchronization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Social Network Sync</a:t>
            </a:r>
          </a:p>
        </p:txBody>
      </p:sp>
    </p:spTree>
    <p:extLst>
      <p:ext uri="{BB962C8B-B14F-4D97-AF65-F5344CB8AC3E}">
        <p14:creationId xmlns:p14="http://schemas.microsoft.com/office/powerpoint/2010/main" val="5814002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Questions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440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Thanking you…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66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Scan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2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 1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0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071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 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0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714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 3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9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Fitness </a:t>
            </a:r>
            <a:r>
              <a:rPr lang="en-US" dirty="0"/>
              <a:t>T</a:t>
            </a:r>
            <a:r>
              <a:rPr lang="en-US" dirty="0" smtClean="0"/>
              <a:t>racking App</a:t>
            </a:r>
          </a:p>
          <a:p>
            <a:r>
              <a:rPr lang="en-US" dirty="0" smtClean="0"/>
              <a:t>Single user</a:t>
            </a:r>
          </a:p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BLE enabled </a:t>
            </a:r>
            <a:r>
              <a:rPr lang="en-US" dirty="0" err="1" smtClean="0"/>
              <a:t>iphone</a:t>
            </a:r>
            <a:r>
              <a:rPr lang="en-US" dirty="0" smtClean="0"/>
              <a:t> (4s or later)</a:t>
            </a:r>
          </a:p>
          <a:p>
            <a:pPr lvl="1"/>
            <a:r>
              <a:rPr lang="en-US" dirty="0" smtClean="0"/>
              <a:t>BLE HRM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 (6.0 and later)</a:t>
            </a:r>
          </a:p>
          <a:p>
            <a:pPr marL="41148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94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 4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1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86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Connect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7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1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1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66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2</a:t>
            </a:r>
            <a:endParaRPr lang="en-US" dirty="0"/>
          </a:p>
        </p:txBody>
      </p:sp>
      <p:pic>
        <p:nvPicPr>
          <p:cNvPr id="8" name="Content Placeholder 7" descr="Macintosh HD:Users:ispladmin:Pictures:iPhoto Library:Originals:2014:Stay Fit ios 7 screenshots:IMG_021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3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3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1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Disconnect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0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Disconnect </a:t>
            </a:r>
            <a:r>
              <a:rPr lang="en-US" dirty="0"/>
              <a:t>1</a:t>
            </a:r>
          </a:p>
        </p:txBody>
      </p:sp>
      <p:pic>
        <p:nvPicPr>
          <p:cNvPr id="8" name="Content Placeholder 7" descr="Macintosh HD:Users:ispladmin:Pictures:iPhoto Library:Originals:2014:Stay Fit ios 7 screenshots:IMG_021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2794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Disconnect 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5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6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Profile</a:t>
            </a:r>
          </a:p>
          <a:p>
            <a:r>
              <a:rPr lang="en-US" dirty="0" smtClean="0"/>
              <a:t>Connection Manager</a:t>
            </a:r>
          </a:p>
          <a:p>
            <a:r>
              <a:rPr lang="en-US" b="1" u="sng" dirty="0" smtClean="0"/>
              <a:t>Workout Goals</a:t>
            </a:r>
          </a:p>
          <a:p>
            <a:pPr lvl="1"/>
            <a:r>
              <a:rPr lang="en-US" dirty="0" smtClean="0"/>
              <a:t>Set Workout Goal</a:t>
            </a:r>
          </a:p>
          <a:p>
            <a:pPr lvl="1"/>
            <a:r>
              <a:rPr lang="en-US" dirty="0" smtClean="0"/>
              <a:t>Enable Workout Goal</a:t>
            </a:r>
          </a:p>
          <a:p>
            <a:pPr lvl="1"/>
            <a:r>
              <a:rPr lang="en-US" dirty="0" smtClean="0"/>
              <a:t>Disable Workout Goal</a:t>
            </a:r>
          </a:p>
          <a:p>
            <a:r>
              <a:rPr lang="en-US" dirty="0" smtClean="0"/>
              <a:t>Workout</a:t>
            </a:r>
          </a:p>
          <a:p>
            <a:r>
              <a:rPr lang="en-US" dirty="0" smtClean="0"/>
              <a:t>Workout Report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HR Monitor</a:t>
            </a:r>
          </a:p>
          <a:p>
            <a:r>
              <a:rPr lang="en-US" dirty="0" smtClean="0"/>
              <a:t>Workout Reminder</a:t>
            </a:r>
          </a:p>
          <a:p>
            <a:r>
              <a:rPr lang="en-US" dirty="0" smtClean="0"/>
              <a:t>Reset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8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Set </a:t>
            </a:r>
            <a:r>
              <a:rPr lang="en-US" dirty="0" err="1" smtClean="0"/>
              <a:t>wo</a:t>
            </a:r>
            <a:r>
              <a:rPr lang="en-US" dirty="0" smtClean="0"/>
              <a:t>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2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Fit </a:t>
            </a:r>
            <a:r>
              <a:rPr lang="en-US" dirty="0"/>
              <a:t>is charged with the responsibility of being helpful in being fit by including following activities.</a:t>
            </a:r>
          </a:p>
          <a:p>
            <a:endParaRPr lang="en-US" dirty="0"/>
          </a:p>
          <a:p>
            <a:pPr lvl="1"/>
            <a:r>
              <a:rPr lang="en-US" dirty="0" smtClean="0"/>
              <a:t>HR </a:t>
            </a:r>
            <a:r>
              <a:rPr lang="en-US" dirty="0"/>
              <a:t>Monitor </a:t>
            </a:r>
            <a:r>
              <a:rPr lang="en-US" dirty="0" smtClean="0"/>
              <a:t>Connection</a:t>
            </a:r>
          </a:p>
          <a:p>
            <a:pPr lvl="1"/>
            <a:r>
              <a:rPr lang="en-US" dirty="0"/>
              <a:t>Set Workout Goals</a:t>
            </a:r>
          </a:p>
          <a:p>
            <a:pPr lvl="1"/>
            <a:r>
              <a:rPr lang="en-US" dirty="0"/>
              <a:t>Set Workout </a:t>
            </a:r>
            <a:r>
              <a:rPr lang="en-US" dirty="0" smtClean="0"/>
              <a:t>Reminder</a:t>
            </a:r>
            <a:endParaRPr lang="en-US" dirty="0"/>
          </a:p>
          <a:p>
            <a:pPr lvl="1"/>
            <a:r>
              <a:rPr lang="en-US" dirty="0" smtClean="0"/>
              <a:t>Undergo </a:t>
            </a:r>
            <a:r>
              <a:rPr lang="en-US" dirty="0"/>
              <a:t>Workout</a:t>
            </a:r>
          </a:p>
          <a:p>
            <a:pPr lvl="1"/>
            <a:r>
              <a:rPr lang="en-US" dirty="0"/>
              <a:t>Workout Report</a:t>
            </a:r>
          </a:p>
          <a:p>
            <a:pPr lvl="1"/>
            <a:r>
              <a:rPr lang="en-US" dirty="0"/>
              <a:t>Music Player</a:t>
            </a:r>
          </a:p>
          <a:p>
            <a:pPr lvl="1"/>
            <a:r>
              <a:rPr lang="en-US" dirty="0"/>
              <a:t>Voice Assistance</a:t>
            </a:r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7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WO goal 1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70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WO goal 2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3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5367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WO goal 3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35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869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WO goal 4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37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869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WO goal 5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3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869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Enable/disable </a:t>
            </a:r>
            <a:r>
              <a:rPr lang="en-US" dirty="0" err="1" smtClean="0"/>
              <a:t>wo</a:t>
            </a:r>
            <a:r>
              <a:rPr lang="en-US" dirty="0" smtClean="0"/>
              <a:t>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52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/ Disable WO goal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39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869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 Profile</a:t>
            </a:r>
          </a:p>
          <a:p>
            <a:r>
              <a:rPr lang="en-US" dirty="0" smtClean="0"/>
              <a:t>Connection Manager</a:t>
            </a:r>
          </a:p>
          <a:p>
            <a:r>
              <a:rPr lang="en-US" dirty="0" smtClean="0"/>
              <a:t>Workout Goals</a:t>
            </a:r>
          </a:p>
          <a:p>
            <a:r>
              <a:rPr lang="en-US" b="1" u="sng" dirty="0" smtClean="0"/>
              <a:t>Workout</a:t>
            </a:r>
          </a:p>
          <a:p>
            <a:pPr lvl="1"/>
            <a:r>
              <a:rPr lang="en-US" dirty="0" smtClean="0"/>
              <a:t>Enable Location Service</a:t>
            </a:r>
          </a:p>
          <a:p>
            <a:pPr lvl="1"/>
            <a:r>
              <a:rPr lang="en-US" dirty="0" smtClean="0"/>
              <a:t>Workout without Goal</a:t>
            </a:r>
          </a:p>
          <a:p>
            <a:pPr lvl="1"/>
            <a:r>
              <a:rPr lang="en-US" dirty="0" smtClean="0"/>
              <a:t>Workout with Goal</a:t>
            </a:r>
          </a:p>
          <a:p>
            <a:pPr lvl="1"/>
            <a:r>
              <a:rPr lang="en-US" dirty="0" smtClean="0"/>
              <a:t>Music player</a:t>
            </a:r>
          </a:p>
          <a:p>
            <a:pPr lvl="1"/>
            <a:r>
              <a:rPr lang="en-US" dirty="0" smtClean="0"/>
              <a:t>Voice Assistance</a:t>
            </a:r>
          </a:p>
          <a:p>
            <a:pPr lvl="1"/>
            <a:r>
              <a:rPr lang="en-US" dirty="0" smtClean="0"/>
              <a:t>Workout Path</a:t>
            </a:r>
          </a:p>
          <a:p>
            <a:r>
              <a:rPr lang="en-US" dirty="0" smtClean="0"/>
              <a:t>Workout Report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HR Monitor</a:t>
            </a:r>
          </a:p>
          <a:p>
            <a:r>
              <a:rPr lang="en-US" dirty="0" smtClean="0"/>
              <a:t>Workout Reminder</a:t>
            </a:r>
          </a:p>
          <a:p>
            <a:r>
              <a:rPr lang="en-US" dirty="0" smtClean="0"/>
              <a:t>Reset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15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Enable location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04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Location Service 1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17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03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Profile</a:t>
            </a:r>
          </a:p>
          <a:p>
            <a:r>
              <a:rPr lang="en-US" dirty="0" smtClean="0"/>
              <a:t>Connection Manager</a:t>
            </a:r>
          </a:p>
          <a:p>
            <a:r>
              <a:rPr lang="en-US" dirty="0" smtClean="0"/>
              <a:t>Workout Goals</a:t>
            </a:r>
          </a:p>
          <a:p>
            <a:r>
              <a:rPr lang="en-US" dirty="0" smtClean="0"/>
              <a:t>Workout</a:t>
            </a:r>
          </a:p>
          <a:p>
            <a:r>
              <a:rPr lang="en-US" dirty="0" smtClean="0"/>
              <a:t>Workout Report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HR Monitor</a:t>
            </a:r>
          </a:p>
          <a:p>
            <a:r>
              <a:rPr lang="en-US" dirty="0" smtClean="0"/>
              <a:t>Workout Reminder</a:t>
            </a:r>
          </a:p>
          <a:p>
            <a:r>
              <a:rPr lang="en-US" dirty="0" smtClean="0"/>
              <a:t>Reset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670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Location Service 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437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Location Service 3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9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437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Workout With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31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Workout With Goal 1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519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Workout </a:t>
            </a:r>
            <a:r>
              <a:rPr lang="en-US" dirty="0" smtClean="0"/>
              <a:t>With </a:t>
            </a:r>
            <a:r>
              <a:rPr lang="en-US" dirty="0"/>
              <a:t>Goal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3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94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Workout With Goal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39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525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Workout With Goal 4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201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Workout With Goal 5</a:t>
            </a:r>
            <a:endParaRPr lang="en-US" dirty="0"/>
          </a:p>
        </p:txBody>
      </p:sp>
      <p:pic>
        <p:nvPicPr>
          <p:cNvPr id="7" name="Content Placeholder 6" descr="Macintosh HD:Users:ispladmin:Pictures:iPhoto Library:Originals:2014:Stay Fit ios 7 screenshots:IMG_024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54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Workout With Goal 6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41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23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Workout With Goal 8</a:t>
            </a:r>
            <a:endParaRPr lang="en-US" dirty="0"/>
          </a:p>
        </p:txBody>
      </p:sp>
      <p:pic>
        <p:nvPicPr>
          <p:cNvPr id="7" name="Content Placeholder 6" descr="IMG_029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User Profile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User Profile</a:t>
            </a:r>
          </a:p>
          <a:p>
            <a:pPr lvl="1"/>
            <a:r>
              <a:rPr lang="en-US" dirty="0" smtClean="0"/>
              <a:t>Edit User Profile</a:t>
            </a:r>
          </a:p>
          <a:p>
            <a:r>
              <a:rPr lang="en-US" dirty="0" smtClean="0"/>
              <a:t>Connection Manager</a:t>
            </a:r>
          </a:p>
          <a:p>
            <a:r>
              <a:rPr lang="en-US" dirty="0" smtClean="0"/>
              <a:t>Workout Goals</a:t>
            </a:r>
          </a:p>
          <a:p>
            <a:r>
              <a:rPr lang="en-US" dirty="0" smtClean="0"/>
              <a:t>Workout</a:t>
            </a:r>
          </a:p>
          <a:p>
            <a:r>
              <a:rPr lang="en-US" dirty="0" smtClean="0"/>
              <a:t>Workout Report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HR Monitor</a:t>
            </a:r>
          </a:p>
          <a:p>
            <a:r>
              <a:rPr lang="en-US" dirty="0" smtClean="0"/>
              <a:t>Workout Reminder</a:t>
            </a:r>
          </a:p>
          <a:p>
            <a:r>
              <a:rPr lang="en-US" dirty="0"/>
              <a:t>Reset 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92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Workout With Goal 9</a:t>
            </a:r>
            <a:endParaRPr lang="en-US" dirty="0"/>
          </a:p>
        </p:txBody>
      </p:sp>
      <p:pic>
        <p:nvPicPr>
          <p:cNvPr id="8" name="Content Placeholder 7" descr="IMG_029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8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Music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83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Player 1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7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516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Player 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75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681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Player 3</a:t>
            </a:r>
            <a:endParaRPr lang="en-US" dirty="0"/>
          </a:p>
        </p:txBody>
      </p:sp>
      <p:pic>
        <p:nvPicPr>
          <p:cNvPr id="7" name="Content Placeholder 6" descr="Macintosh HD:Users:ispladmin:Pictures:iPhoto Library:Originals:2014:Stay Fit ios 7 screenshots:IMG_027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681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Player 4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77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8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Voice assistance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3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feedback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20% goal completion</a:t>
            </a:r>
          </a:p>
          <a:p>
            <a:r>
              <a:rPr lang="en-US" dirty="0" smtClean="0"/>
              <a:t>100% goal completion</a:t>
            </a:r>
          </a:p>
          <a:p>
            <a:r>
              <a:rPr lang="en-US" dirty="0" smtClean="0"/>
              <a:t>0.5 miles covered</a:t>
            </a:r>
          </a:p>
          <a:p>
            <a:r>
              <a:rPr lang="en-US" dirty="0" smtClean="0"/>
              <a:t>5 minutes elapsed</a:t>
            </a:r>
          </a:p>
          <a:p>
            <a:r>
              <a:rPr lang="en-US" dirty="0" smtClean="0"/>
              <a:t>0.05 kcal burn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Enable/ </a:t>
            </a:r>
            <a:r>
              <a:rPr lang="en-US" dirty="0"/>
              <a:t>Disable Voice </a:t>
            </a:r>
            <a:r>
              <a:rPr lang="en-US" dirty="0" smtClean="0"/>
              <a:t>Assistance 1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0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42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Enable/ </a:t>
            </a:r>
            <a:r>
              <a:rPr lang="en-US" dirty="0"/>
              <a:t>Disable Voice </a:t>
            </a:r>
            <a:r>
              <a:rPr lang="en-US" dirty="0" smtClean="0"/>
              <a:t>Assistance 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0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92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Set User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87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Enable/ </a:t>
            </a:r>
            <a:r>
              <a:rPr lang="en-US" dirty="0"/>
              <a:t>Disable Voice </a:t>
            </a:r>
            <a:r>
              <a:rPr lang="en-US" dirty="0" smtClean="0"/>
              <a:t>Assistance 3</a:t>
            </a:r>
            <a:endParaRPr lang="en-US" dirty="0"/>
          </a:p>
        </p:txBody>
      </p:sp>
      <p:pic>
        <p:nvPicPr>
          <p:cNvPr id="5" name="Content Placeholder 4" descr="Macintosh HD:Users:ispladmin:Desktop:DDIT_Trainees:diagrams:stay fit screenshots:Stay Fit ios 7 screenshots:IMG_020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363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Path on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25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on Map 1</a:t>
            </a:r>
            <a:endParaRPr lang="en-US" dirty="0"/>
          </a:p>
        </p:txBody>
      </p:sp>
      <p:pic>
        <p:nvPicPr>
          <p:cNvPr id="8" name="Content Placeholder 7" descr="IMG_029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43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on Map 2</a:t>
            </a:r>
            <a:endParaRPr lang="en-US" dirty="0"/>
          </a:p>
        </p:txBody>
      </p:sp>
      <p:pic>
        <p:nvPicPr>
          <p:cNvPr id="5" name="Content Placeholder 4" descr="IMG_029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51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on Map 3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2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417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on Map 4</a:t>
            </a:r>
            <a:endParaRPr lang="en-US" dirty="0"/>
          </a:p>
        </p:txBody>
      </p:sp>
      <p:pic>
        <p:nvPicPr>
          <p:cNvPr id="4" name="Content Placeholder 3" descr="IMG_029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351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on Map 5</a:t>
            </a:r>
            <a:endParaRPr lang="en-US" dirty="0"/>
          </a:p>
        </p:txBody>
      </p:sp>
      <p:pic>
        <p:nvPicPr>
          <p:cNvPr id="4" name="Content Placeholder 3" descr="IMG_029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8099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on Map 6</a:t>
            </a:r>
            <a:endParaRPr lang="en-US" dirty="0"/>
          </a:p>
        </p:txBody>
      </p:sp>
      <p:pic>
        <p:nvPicPr>
          <p:cNvPr id="4" name="Content Placeholder 3" descr="IMG_029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351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Profile</a:t>
            </a:r>
          </a:p>
          <a:p>
            <a:r>
              <a:rPr lang="en-US" dirty="0" smtClean="0"/>
              <a:t>Connection Manager</a:t>
            </a:r>
          </a:p>
          <a:p>
            <a:r>
              <a:rPr lang="en-US" dirty="0" smtClean="0"/>
              <a:t>Workout Goals</a:t>
            </a:r>
          </a:p>
          <a:p>
            <a:r>
              <a:rPr lang="en-US" dirty="0" smtClean="0"/>
              <a:t>Workout</a:t>
            </a:r>
          </a:p>
          <a:p>
            <a:r>
              <a:rPr lang="en-US" b="1" u="sng" dirty="0" smtClean="0"/>
              <a:t>Workout Report</a:t>
            </a:r>
          </a:p>
          <a:p>
            <a:pPr lvl="1"/>
            <a:r>
              <a:rPr lang="en-US" dirty="0" smtClean="0"/>
              <a:t>Today’s Workouts</a:t>
            </a:r>
          </a:p>
          <a:p>
            <a:pPr lvl="1"/>
            <a:r>
              <a:rPr lang="en-US" dirty="0" smtClean="0"/>
              <a:t>All Workouts </a:t>
            </a:r>
          </a:p>
          <a:p>
            <a:pPr lvl="1"/>
            <a:r>
              <a:rPr lang="en-US" dirty="0" smtClean="0"/>
              <a:t>Social Network Sharing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HR Monitor</a:t>
            </a:r>
          </a:p>
          <a:p>
            <a:r>
              <a:rPr lang="en-US" dirty="0" smtClean="0"/>
              <a:t>Workout Reminder</a:t>
            </a:r>
          </a:p>
          <a:p>
            <a:r>
              <a:rPr lang="en-US" dirty="0" smtClean="0"/>
              <a:t>Reset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60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Today’s workouts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1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User Profile 1</a:t>
            </a:r>
            <a:endParaRPr lang="en-US" dirty="0"/>
          </a:p>
        </p:txBody>
      </p:sp>
      <p:pic>
        <p:nvPicPr>
          <p:cNvPr id="6" name="Content Placeholder 5" descr="Macintosh HD:Users:ispladmin:Desktop:DDIT_Trainees:diagrams:stay fit screenshots:Stay Fit ios 7 screenshots:IMG_019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8081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Workout 1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0294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Workout 2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2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8056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Workout 3</a:t>
            </a:r>
            <a:endParaRPr lang="en-US" dirty="0"/>
          </a:p>
        </p:txBody>
      </p:sp>
      <p:pic>
        <p:nvPicPr>
          <p:cNvPr id="7" name="Content Placeholder 7" descr="IMG_029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6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Workout 4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2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8056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All Workouts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50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Workouts 1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126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Workouts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3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557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Workouts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3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1645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Workouts </a:t>
            </a:r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31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6906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Social network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5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User Profile 2</a:t>
            </a:r>
            <a:endParaRPr lang="en-US" dirty="0"/>
          </a:p>
        </p:txBody>
      </p:sp>
      <p:pic>
        <p:nvPicPr>
          <p:cNvPr id="5" name="Content Placeholder 4" descr="Macintosh HD:Users:ispladmin:Desktop:DDIT_Trainees:diagrams:stay fit screenshots:Stay Fit ios 7 screenshots:IMG_020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5772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Sharing 1</a:t>
            </a:r>
            <a:endParaRPr lang="en-US" dirty="0"/>
          </a:p>
        </p:txBody>
      </p:sp>
      <p:pic>
        <p:nvPicPr>
          <p:cNvPr id="4" name="Content Placeholder 3" descr="IMG_028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1074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Sharing 2</a:t>
            </a:r>
            <a:endParaRPr lang="en-US" dirty="0"/>
          </a:p>
        </p:txBody>
      </p:sp>
      <p:pic>
        <p:nvPicPr>
          <p:cNvPr id="4" name="Content Placeholder 3" descr="IMG_028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8251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Sharing 3</a:t>
            </a:r>
            <a:endParaRPr lang="en-US" dirty="0"/>
          </a:p>
        </p:txBody>
      </p:sp>
      <p:pic>
        <p:nvPicPr>
          <p:cNvPr id="4" name="Content Placeholder 3" descr="IMG_028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82513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8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Profile</a:t>
            </a:r>
          </a:p>
          <a:p>
            <a:r>
              <a:rPr lang="en-US" dirty="0" smtClean="0"/>
              <a:t>Connection Manager</a:t>
            </a:r>
          </a:p>
          <a:p>
            <a:r>
              <a:rPr lang="en-US" dirty="0" smtClean="0"/>
              <a:t>Workout Goals</a:t>
            </a:r>
          </a:p>
          <a:p>
            <a:r>
              <a:rPr lang="en-US" dirty="0" smtClean="0"/>
              <a:t>Workout</a:t>
            </a:r>
          </a:p>
          <a:p>
            <a:r>
              <a:rPr lang="en-US" dirty="0" smtClean="0"/>
              <a:t>Workout Report</a:t>
            </a:r>
          </a:p>
          <a:p>
            <a:r>
              <a:rPr lang="en-US" b="1" u="sng" dirty="0" smtClean="0"/>
              <a:t>Statistics</a:t>
            </a:r>
          </a:p>
          <a:p>
            <a:pPr lvl="1"/>
            <a:r>
              <a:rPr lang="en-US" dirty="0" smtClean="0"/>
              <a:t>Social Network Sharing</a:t>
            </a:r>
          </a:p>
          <a:p>
            <a:r>
              <a:rPr lang="en-US" dirty="0" smtClean="0"/>
              <a:t>HR Monitor</a:t>
            </a:r>
          </a:p>
          <a:p>
            <a:r>
              <a:rPr lang="en-US" dirty="0" smtClean="0"/>
              <a:t>Workout Reminder</a:t>
            </a:r>
          </a:p>
          <a:p>
            <a:r>
              <a:rPr lang="en-US" dirty="0" smtClean="0"/>
              <a:t>Reset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54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1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1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73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2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3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3160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3</a:t>
            </a:r>
            <a:endParaRPr lang="en-US" dirty="0"/>
          </a:p>
        </p:txBody>
      </p:sp>
      <p:pic>
        <p:nvPicPr>
          <p:cNvPr id="4" name="Content Placeholder 3" descr="IMG_029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4873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Social network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823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Sharing 1</a:t>
            </a:r>
            <a:endParaRPr lang="en-US" dirty="0"/>
          </a:p>
        </p:txBody>
      </p:sp>
      <p:pic>
        <p:nvPicPr>
          <p:cNvPr id="5" name="Content Placeholder 4" descr="IMG_029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773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User Profile 3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0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2955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Sharing 2</a:t>
            </a:r>
            <a:endParaRPr lang="en-US" dirty="0"/>
          </a:p>
        </p:txBody>
      </p:sp>
      <p:pic>
        <p:nvPicPr>
          <p:cNvPr id="5" name="Content Placeholder 4" descr="IMG_029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20436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Sharing 3</a:t>
            </a:r>
            <a:endParaRPr lang="en-US" dirty="0"/>
          </a:p>
        </p:txBody>
      </p:sp>
      <p:pic>
        <p:nvPicPr>
          <p:cNvPr id="4" name="Content Placeholder 3" descr="IMG_028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65048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Profile</a:t>
            </a:r>
          </a:p>
          <a:p>
            <a:r>
              <a:rPr lang="en-US" dirty="0" smtClean="0"/>
              <a:t>Connection Manager</a:t>
            </a:r>
          </a:p>
          <a:p>
            <a:r>
              <a:rPr lang="en-US" dirty="0" smtClean="0"/>
              <a:t>Workout Goals</a:t>
            </a:r>
          </a:p>
          <a:p>
            <a:r>
              <a:rPr lang="en-US" dirty="0" smtClean="0"/>
              <a:t>Workout</a:t>
            </a:r>
          </a:p>
          <a:p>
            <a:r>
              <a:rPr lang="en-US" dirty="0" smtClean="0"/>
              <a:t>Workout Report</a:t>
            </a:r>
          </a:p>
          <a:p>
            <a:r>
              <a:rPr lang="en-US" dirty="0" smtClean="0"/>
              <a:t>Statistics</a:t>
            </a:r>
          </a:p>
          <a:p>
            <a:r>
              <a:rPr lang="en-US" b="1" u="sng" dirty="0" smtClean="0"/>
              <a:t>HR Monitor</a:t>
            </a:r>
          </a:p>
          <a:p>
            <a:pPr lvl="1"/>
            <a:r>
              <a:rPr lang="en-US" dirty="0" smtClean="0"/>
              <a:t>Enable/Disable</a:t>
            </a:r>
          </a:p>
          <a:p>
            <a:pPr lvl="1"/>
            <a:r>
              <a:rPr lang="en-US" dirty="0" smtClean="0"/>
              <a:t>Graph</a:t>
            </a:r>
          </a:p>
          <a:p>
            <a:pPr lvl="1"/>
            <a:r>
              <a:rPr lang="en-US" dirty="0" smtClean="0"/>
              <a:t>Units</a:t>
            </a:r>
          </a:p>
          <a:p>
            <a:r>
              <a:rPr lang="en-US" dirty="0" smtClean="0"/>
              <a:t>Workout Reminder</a:t>
            </a:r>
          </a:p>
          <a:p>
            <a:r>
              <a:rPr lang="en-US" dirty="0" smtClean="0"/>
              <a:t>Reset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194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Enable/disable </a:t>
            </a:r>
            <a:r>
              <a:rPr lang="en-US" dirty="0" err="1" smtClean="0"/>
              <a:t>hr</a:t>
            </a:r>
            <a:r>
              <a:rPr lang="en-US" dirty="0" smtClean="0"/>
              <a:t> monitoring from user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506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Enable/Disable HR Monitoring 1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0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0013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Enable/Disable HR Monitoring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0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575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Enable/Disable HR Monitoring 3</a:t>
            </a:r>
          </a:p>
        </p:txBody>
      </p:sp>
      <p:pic>
        <p:nvPicPr>
          <p:cNvPr id="5" name="Content Placeholder 4" descr="Macintosh HD:Users:ispladmin:Desktop:DDIT_Trainees:diagrams:stay fit screenshots:Stay Fit ios 7 screenshots:IMG_020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7895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2438400"/>
            <a:ext cx="7659687" cy="1168400"/>
          </a:xfrm>
        </p:spPr>
        <p:txBody>
          <a:bodyPr/>
          <a:lstStyle/>
          <a:p>
            <a:r>
              <a:rPr lang="en-US" dirty="0" smtClean="0"/>
              <a:t>Enable/disable </a:t>
            </a:r>
            <a:r>
              <a:rPr lang="en-US" dirty="0" err="1" smtClean="0"/>
              <a:t>hr</a:t>
            </a:r>
            <a:r>
              <a:rPr lang="en-US" dirty="0" smtClean="0"/>
              <a:t> monitoring from HRM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783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Enable/Disable HR Monitoring 1</a:t>
            </a:r>
            <a:endParaRPr lang="en-US" dirty="0"/>
          </a:p>
        </p:txBody>
      </p:sp>
      <p:pic>
        <p:nvPicPr>
          <p:cNvPr id="6" name="Content Placeholder 5" descr="Macintosh HD:Users:ispladmin:Pictures:iPhoto Library:Originals:2014:Stay Fit ios 7 screenshots:IMG_020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8430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Enable/Disable HR Monitoring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" name="Content Placeholder 4" descr="Macintosh HD:Users:ispladmin:Pictures:iPhoto Library:Originals:2014:Stay Fit ios 7 screenshots:IMG_020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873" r="-9087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192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250</TotalTime>
  <Words>869</Words>
  <Application>Microsoft Macintosh PowerPoint</Application>
  <PresentationFormat>On-screen Show (4:3)</PresentationFormat>
  <Paragraphs>299</Paragraphs>
  <Slides>156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7" baseType="lpstr">
      <vt:lpstr>Adjacency</vt:lpstr>
      <vt:lpstr>Stay Fit</vt:lpstr>
      <vt:lpstr>Introduction</vt:lpstr>
      <vt:lpstr>Features</vt:lpstr>
      <vt:lpstr>Use cases</vt:lpstr>
      <vt:lpstr>Use cases</vt:lpstr>
      <vt:lpstr>Set User profile</vt:lpstr>
      <vt:lpstr>Set User Profile 1</vt:lpstr>
      <vt:lpstr>Set User Profile 2</vt:lpstr>
      <vt:lpstr>Set User Profile 3</vt:lpstr>
      <vt:lpstr>Edit User profile</vt:lpstr>
      <vt:lpstr>Edit User Profile 1</vt:lpstr>
      <vt:lpstr>Edit User Profile 2</vt:lpstr>
      <vt:lpstr>Edit User Profile 3</vt:lpstr>
      <vt:lpstr>Edit User Profile 4</vt:lpstr>
      <vt:lpstr>Use cases</vt:lpstr>
      <vt:lpstr>Scan devices</vt:lpstr>
      <vt:lpstr>Scanning 1</vt:lpstr>
      <vt:lpstr>Scanning 2</vt:lpstr>
      <vt:lpstr>Scanning 3</vt:lpstr>
      <vt:lpstr>Scanning 4</vt:lpstr>
      <vt:lpstr>Connect device</vt:lpstr>
      <vt:lpstr>Connect 1</vt:lpstr>
      <vt:lpstr>Connect 2</vt:lpstr>
      <vt:lpstr>Connect 3</vt:lpstr>
      <vt:lpstr>Disconnect device</vt:lpstr>
      <vt:lpstr>Disconnect 1</vt:lpstr>
      <vt:lpstr>Disconnect 2</vt:lpstr>
      <vt:lpstr>Use cases</vt:lpstr>
      <vt:lpstr>Set wo goal</vt:lpstr>
      <vt:lpstr>Set WO goal 1</vt:lpstr>
      <vt:lpstr>Set WO goal 2</vt:lpstr>
      <vt:lpstr>Set WO goal 3</vt:lpstr>
      <vt:lpstr>Set WO goal 4</vt:lpstr>
      <vt:lpstr>Set WO goal 5</vt:lpstr>
      <vt:lpstr>Enable/disable wo goal</vt:lpstr>
      <vt:lpstr>Enable / Disable WO goal</vt:lpstr>
      <vt:lpstr>Use cases</vt:lpstr>
      <vt:lpstr>Enable location service</vt:lpstr>
      <vt:lpstr>Enable Location Service 1</vt:lpstr>
      <vt:lpstr>Enable Location Service 2</vt:lpstr>
      <vt:lpstr>Enable Location Service 3</vt:lpstr>
      <vt:lpstr>Workout With goal</vt:lpstr>
      <vt:lpstr>Workout With Goal 1</vt:lpstr>
      <vt:lpstr>Workout With Goal 2</vt:lpstr>
      <vt:lpstr>Workout With Goal 3</vt:lpstr>
      <vt:lpstr>Workout With Goal 4</vt:lpstr>
      <vt:lpstr>Workout With Goal 5</vt:lpstr>
      <vt:lpstr>Workout With Goal 6</vt:lpstr>
      <vt:lpstr>Workout With Goal 8</vt:lpstr>
      <vt:lpstr>Workout With Goal 9</vt:lpstr>
      <vt:lpstr>Music player</vt:lpstr>
      <vt:lpstr>Music Player 1</vt:lpstr>
      <vt:lpstr>Music Player 2</vt:lpstr>
      <vt:lpstr>Music Player 3</vt:lpstr>
      <vt:lpstr>Music Player 4</vt:lpstr>
      <vt:lpstr>Voice assistance</vt:lpstr>
      <vt:lpstr>Voice feedback events</vt:lpstr>
      <vt:lpstr>Enable/ Disable Voice Assistance 1</vt:lpstr>
      <vt:lpstr>Enable/ Disable Voice Assistance 2</vt:lpstr>
      <vt:lpstr>Enable/ Disable Voice Assistance 3</vt:lpstr>
      <vt:lpstr>Path on map</vt:lpstr>
      <vt:lpstr>Path on Map 1</vt:lpstr>
      <vt:lpstr>Path on Map 2</vt:lpstr>
      <vt:lpstr>Path on Map 3</vt:lpstr>
      <vt:lpstr>Path on Map 4</vt:lpstr>
      <vt:lpstr>Path on Map 5</vt:lpstr>
      <vt:lpstr>Path on Map 6</vt:lpstr>
      <vt:lpstr>Use cases</vt:lpstr>
      <vt:lpstr>Today’s workouts</vt:lpstr>
      <vt:lpstr>Today’s Workout 1</vt:lpstr>
      <vt:lpstr>Today’s Workout 2</vt:lpstr>
      <vt:lpstr>Today’s Workout 3</vt:lpstr>
      <vt:lpstr>Today’s Workout 4</vt:lpstr>
      <vt:lpstr>All Workouts</vt:lpstr>
      <vt:lpstr>All Workouts 1</vt:lpstr>
      <vt:lpstr>All Workouts 2</vt:lpstr>
      <vt:lpstr>All Workouts 3</vt:lpstr>
      <vt:lpstr>All Workouts 4</vt:lpstr>
      <vt:lpstr>Social network Sharing</vt:lpstr>
      <vt:lpstr>Social Network Sharing 1</vt:lpstr>
      <vt:lpstr>Social Network Sharing 2</vt:lpstr>
      <vt:lpstr>Social Network Sharing 3</vt:lpstr>
      <vt:lpstr>PowerPoint Presentation</vt:lpstr>
      <vt:lpstr>Use cases</vt:lpstr>
      <vt:lpstr>Statistics 1</vt:lpstr>
      <vt:lpstr>Statistics 2</vt:lpstr>
      <vt:lpstr>Statistics 3</vt:lpstr>
      <vt:lpstr>Social network Sharing</vt:lpstr>
      <vt:lpstr>Social Network Sharing 1</vt:lpstr>
      <vt:lpstr>Social Network Sharing 2</vt:lpstr>
      <vt:lpstr>Social Network Sharing 3</vt:lpstr>
      <vt:lpstr>Use cases</vt:lpstr>
      <vt:lpstr>Enable/disable hr monitoring from user profile</vt:lpstr>
      <vt:lpstr>Enable/Disable HR Monitoring 1</vt:lpstr>
      <vt:lpstr>Enable/Disable HR Monitoring 2</vt:lpstr>
      <vt:lpstr>Enable/Disable HR Monitoring 3</vt:lpstr>
      <vt:lpstr>Enable/disable hr monitoring from HRM</vt:lpstr>
      <vt:lpstr>Enable/Disable HR Monitoring 1</vt:lpstr>
      <vt:lpstr>Enable/Disable HR Monitoring 2</vt:lpstr>
      <vt:lpstr>Enable/Disable HR Monitoring 3</vt:lpstr>
      <vt:lpstr>HR plot</vt:lpstr>
      <vt:lpstr>HR Plot 1</vt:lpstr>
      <vt:lpstr>HR Plot 2</vt:lpstr>
      <vt:lpstr>HR plot units</vt:lpstr>
      <vt:lpstr>HR Plot Unit Month(MMM-yy)</vt:lpstr>
      <vt:lpstr>HR Plot Units Week(dd-MM-yy)</vt:lpstr>
      <vt:lpstr>HR Plot Units Date(dd-MM-yy)</vt:lpstr>
      <vt:lpstr>HR Plot Units 6 hours(hh:mm)</vt:lpstr>
      <vt:lpstr>HR Plot Units 1 Hour (hh:mm)</vt:lpstr>
      <vt:lpstr>HR Plot Units 10 min(hh:mm)</vt:lpstr>
      <vt:lpstr>HR Plot Units 1 min (hh:mm:ss)</vt:lpstr>
      <vt:lpstr>HR Plot Units 10 Seconds (hh:mm:ss)</vt:lpstr>
      <vt:lpstr>HR Plot Units 1 Second (hh:mm:ss)</vt:lpstr>
      <vt:lpstr>HR Plot HR Value</vt:lpstr>
      <vt:lpstr>Use cases</vt:lpstr>
      <vt:lpstr>Add new reminder</vt:lpstr>
      <vt:lpstr>Add New Reminder 1  </vt:lpstr>
      <vt:lpstr>Add New Reminder 2  </vt:lpstr>
      <vt:lpstr>Add New Reminder 3  </vt:lpstr>
      <vt:lpstr>Add New Reminder 4  </vt:lpstr>
      <vt:lpstr>Add New Reminder 5  </vt:lpstr>
      <vt:lpstr>Add New Reminder  6 </vt:lpstr>
      <vt:lpstr>Add New Reminder 7  </vt:lpstr>
      <vt:lpstr>Add New Reminder 8  </vt:lpstr>
      <vt:lpstr>Add New Reminder 9  </vt:lpstr>
      <vt:lpstr>Add New Reminder 10  </vt:lpstr>
      <vt:lpstr>Add New Reminder 11  </vt:lpstr>
      <vt:lpstr>Add New Reminder 12  </vt:lpstr>
      <vt:lpstr>Add New Reminder 13  </vt:lpstr>
      <vt:lpstr>Add New Reminder 14  </vt:lpstr>
      <vt:lpstr>Add New Reminder 15  </vt:lpstr>
      <vt:lpstr>Add New Reminder 16  </vt:lpstr>
      <vt:lpstr>Edit reminder</vt:lpstr>
      <vt:lpstr>Edit Reminder 1</vt:lpstr>
      <vt:lpstr>Edit Reminder 2</vt:lpstr>
      <vt:lpstr>Edit Reminder 3</vt:lpstr>
      <vt:lpstr>Edit Reminder 4</vt:lpstr>
      <vt:lpstr>Edit Reminder 5</vt:lpstr>
      <vt:lpstr>Edit Reminder 6</vt:lpstr>
      <vt:lpstr>Edit Reminder 7</vt:lpstr>
      <vt:lpstr>Delete reminder</vt:lpstr>
      <vt:lpstr>Delete Reminder 1</vt:lpstr>
      <vt:lpstr>Delete Reminder 2</vt:lpstr>
      <vt:lpstr>Delete Reminder 3</vt:lpstr>
      <vt:lpstr>Use cases</vt:lpstr>
      <vt:lpstr>Reset all</vt:lpstr>
      <vt:lpstr>Reset 1</vt:lpstr>
      <vt:lpstr>Reset 2</vt:lpstr>
      <vt:lpstr>Reset 3</vt:lpstr>
      <vt:lpstr>Reset 4</vt:lpstr>
      <vt:lpstr>Reset 5</vt:lpstr>
      <vt:lpstr>Reset 6</vt:lpstr>
      <vt:lpstr>Limitations</vt:lpstr>
      <vt:lpstr>Future Extensions</vt:lpstr>
      <vt:lpstr>Questions </vt:lpstr>
      <vt:lpstr>Thanking you…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 Fit</dc:title>
  <dc:creator>ispluser</dc:creator>
  <cp:lastModifiedBy>ispluser</cp:lastModifiedBy>
  <cp:revision>28</cp:revision>
  <dcterms:created xsi:type="dcterms:W3CDTF">2014-03-25T07:07:23Z</dcterms:created>
  <dcterms:modified xsi:type="dcterms:W3CDTF">2014-03-25T11:18:05Z</dcterms:modified>
</cp:coreProperties>
</file>